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</p:sldIdLst>
  <p:sldSz cx="6858000" cy="9906000" type="A4"/>
  <p:notesSz cx="6661150" cy="98663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127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1786" y="9245600"/>
            <a:ext cx="6856214" cy="6604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096264"/>
            <a:ext cx="5657850" cy="515112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4500" spc="-2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8779" y="6709664"/>
            <a:ext cx="5657850" cy="1651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350" cap="all" spc="113" baseline="0">
                <a:solidFill>
                  <a:schemeClr val="tx1"/>
                </a:solidFill>
                <a:latin typeface="+mn-lt"/>
              </a:defRPr>
            </a:lvl1pPr>
            <a:lvl2pPr marL="257175" indent="0" algn="ctr">
              <a:buNone/>
              <a:defRPr sz="1350"/>
            </a:lvl2pPr>
            <a:lvl3pPr marL="514350" indent="0" algn="ctr">
              <a:buNone/>
              <a:defRPr sz="1350"/>
            </a:lvl3pPr>
            <a:lvl4pPr marL="771525" indent="0" algn="ctr">
              <a:buNone/>
              <a:defRPr sz="1125"/>
            </a:lvl4pPr>
            <a:lvl5pPr marL="1028700" indent="0" algn="ctr">
              <a:buNone/>
              <a:defRPr sz="1125"/>
            </a:lvl5pPr>
            <a:lvl6pPr marL="1285875" indent="0" algn="ctr">
              <a:buNone/>
              <a:defRPr sz="1125"/>
            </a:lvl6pPr>
            <a:lvl7pPr marL="1543050" indent="0" algn="ctr">
              <a:buNone/>
              <a:defRPr sz="1125"/>
            </a:lvl7pPr>
            <a:lvl8pPr marL="1800225" indent="0" algn="ctr">
              <a:buNone/>
              <a:defRPr sz="1125"/>
            </a:lvl8pPr>
            <a:lvl9pPr marL="2057400" indent="0" algn="ctr">
              <a:buNone/>
              <a:defRPr sz="112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679308" y="6463515"/>
            <a:ext cx="55549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1786" y="9245600"/>
            <a:ext cx="6856214" cy="6604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6" y="595547"/>
            <a:ext cx="1478756" cy="83198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7" y="595547"/>
            <a:ext cx="4350544" cy="8319853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1786" y="9245600"/>
            <a:ext cx="6856214" cy="6604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220" y="1096264"/>
            <a:ext cx="5657850" cy="515112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45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7220" y="6736080"/>
            <a:ext cx="5657850" cy="1651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350" cap="all" spc="113" baseline="0">
                <a:solidFill>
                  <a:schemeClr val="tx1"/>
                </a:solidFill>
                <a:latin typeface="+mn-lt"/>
              </a:defRPr>
            </a:lvl1pPr>
            <a:lvl2pPr marL="257175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679308" y="6478524"/>
            <a:ext cx="55549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17220" y="413983"/>
            <a:ext cx="5657850" cy="20955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7220" y="3063524"/>
            <a:ext cx="2609852" cy="54140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65218" y="3063522"/>
            <a:ext cx="2609852" cy="54140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17220" y="413983"/>
            <a:ext cx="5657850" cy="20955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7220" y="2971800"/>
            <a:ext cx="2609852" cy="1063518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125" b="0" cap="all" baseline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" y="4273065"/>
            <a:ext cx="2609852" cy="4204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65218" y="2971800"/>
            <a:ext cx="2609852" cy="1063518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125" b="0" cap="all" baseline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65218" y="4273063"/>
            <a:ext cx="2609852" cy="4204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1786" y="9245600"/>
            <a:ext cx="6856214" cy="6604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9" y="0"/>
            <a:ext cx="2618042" cy="990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951" y="1135887"/>
            <a:ext cx="1978631" cy="3024631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2025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0678" y="1174045"/>
            <a:ext cx="3334694" cy="7647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1951" y="4395519"/>
            <a:ext cx="1978631" cy="4426507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013">
                <a:solidFill>
                  <a:srgbClr val="FFFFFF"/>
                </a:solidFill>
              </a:defRPr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61949" y="9311642"/>
            <a:ext cx="1978632" cy="527403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70678" y="9311642"/>
            <a:ext cx="3000386" cy="52740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6613172"/>
            <a:ext cx="6856214" cy="329282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" y="0"/>
            <a:ext cx="6857992" cy="6613172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220" y="6932412"/>
            <a:ext cx="5688925" cy="1074207"/>
          </a:xfrm>
        </p:spPr>
        <p:txBody>
          <a:bodyPr tIns="0" bIns="0" anchor="b">
            <a:noAutofit/>
          </a:bodyPr>
          <a:lstStyle>
            <a:lvl1pPr>
              <a:defRPr sz="2025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7219" y="8255000"/>
            <a:ext cx="5688711" cy="880533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338"/>
              </a:spcAft>
              <a:buNone/>
              <a:defRPr sz="1013">
                <a:solidFill>
                  <a:srgbClr val="FFFFFF"/>
                </a:solidFill>
              </a:defRPr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7220" y="9312101"/>
            <a:ext cx="3835272" cy="527403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1786" y="9245600"/>
            <a:ext cx="6856214" cy="6604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7220" y="413983"/>
            <a:ext cx="5657850" cy="20955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7220" y="3045181"/>
            <a:ext cx="5657850" cy="543239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22865" y="9312101"/>
            <a:ext cx="145397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7220" y="9312101"/>
            <a:ext cx="3835272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83890" y="9312101"/>
            <a:ext cx="438756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671362" y="2740660"/>
            <a:ext cx="5606415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644" i="0" kern="1200" spc="-2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51435" indent="-51435" algn="l" defTabSz="514350" rtl="0" eaLnBrk="1" latinLnBrk="0" hangingPunct="1">
        <a:lnSpc>
          <a:spcPct val="110000"/>
        </a:lnSpc>
        <a:spcBef>
          <a:spcPts val="675"/>
        </a:spcBef>
        <a:spcAft>
          <a:spcPts val="113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06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16027" indent="-102870" algn="l" defTabSz="514350" rtl="0" eaLnBrk="1" latinLnBrk="0" hangingPunct="1">
        <a:lnSpc>
          <a:spcPct val="100000"/>
        </a:lnSpc>
        <a:spcBef>
          <a:spcPts val="113"/>
        </a:spcBef>
        <a:spcAft>
          <a:spcPts val="225"/>
        </a:spcAft>
        <a:buClrTx/>
        <a:buFont typeface="Calibri" pitchFamily="34" charset="0"/>
        <a:buChar char="◦"/>
        <a:defRPr sz="956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318897" indent="-102870" algn="l" defTabSz="514350" rtl="0" eaLnBrk="1" latinLnBrk="0" hangingPunct="1">
        <a:lnSpc>
          <a:spcPct val="100000"/>
        </a:lnSpc>
        <a:spcBef>
          <a:spcPts val="113"/>
        </a:spcBef>
        <a:spcAft>
          <a:spcPts val="225"/>
        </a:spcAft>
        <a:buClrTx/>
        <a:buFont typeface="Calibri" pitchFamily="34" charset="0"/>
        <a:buChar char="◦"/>
        <a:defRPr sz="73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421767" indent="-102870" algn="l" defTabSz="514350" rtl="0" eaLnBrk="1" latinLnBrk="0" hangingPunct="1">
        <a:lnSpc>
          <a:spcPct val="100000"/>
        </a:lnSpc>
        <a:spcBef>
          <a:spcPts val="113"/>
        </a:spcBef>
        <a:spcAft>
          <a:spcPts val="225"/>
        </a:spcAft>
        <a:buClrTx/>
        <a:buFont typeface="Calibri" pitchFamily="34" charset="0"/>
        <a:buChar char="◦"/>
        <a:defRPr sz="73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524637" indent="-102870" algn="l" defTabSz="514350" rtl="0" eaLnBrk="1" latinLnBrk="0" hangingPunct="1">
        <a:lnSpc>
          <a:spcPct val="100000"/>
        </a:lnSpc>
        <a:spcBef>
          <a:spcPts val="113"/>
        </a:spcBef>
        <a:spcAft>
          <a:spcPts val="225"/>
        </a:spcAft>
        <a:buClrTx/>
        <a:buFont typeface="Calibri" pitchFamily="34" charset="0"/>
        <a:buChar char="◦"/>
        <a:defRPr sz="73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618750" indent="-128588" algn="l" defTabSz="514350" rtl="0" eaLnBrk="1" latinLnBrk="0" hangingPunct="1">
        <a:lnSpc>
          <a:spcPct val="90000"/>
        </a:lnSpc>
        <a:spcBef>
          <a:spcPts val="113"/>
        </a:spcBef>
        <a:spcAft>
          <a:spcPts val="225"/>
        </a:spcAft>
        <a:buClr>
          <a:schemeClr val="accent1"/>
        </a:buClr>
        <a:buFont typeface="Calibri" pitchFamily="34" charset="0"/>
        <a:buChar char="◦"/>
        <a:defRPr sz="78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731250" indent="-128588" algn="l" defTabSz="514350" rtl="0" eaLnBrk="1" latinLnBrk="0" hangingPunct="1">
        <a:lnSpc>
          <a:spcPct val="90000"/>
        </a:lnSpc>
        <a:spcBef>
          <a:spcPts val="113"/>
        </a:spcBef>
        <a:spcAft>
          <a:spcPts val="225"/>
        </a:spcAft>
        <a:buClr>
          <a:schemeClr val="accent1"/>
        </a:buClr>
        <a:buFont typeface="Calibri" pitchFamily="34" charset="0"/>
        <a:buChar char="◦"/>
        <a:defRPr sz="78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843750" indent="-128588" algn="l" defTabSz="514350" rtl="0" eaLnBrk="1" latinLnBrk="0" hangingPunct="1">
        <a:lnSpc>
          <a:spcPct val="90000"/>
        </a:lnSpc>
        <a:spcBef>
          <a:spcPts val="113"/>
        </a:spcBef>
        <a:spcAft>
          <a:spcPts val="225"/>
        </a:spcAft>
        <a:buClr>
          <a:schemeClr val="accent1"/>
        </a:buClr>
        <a:buFont typeface="Calibri" pitchFamily="34" charset="0"/>
        <a:buChar char="◦"/>
        <a:defRPr sz="78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956250" indent="-128588" algn="l" defTabSz="514350" rtl="0" eaLnBrk="1" latinLnBrk="0" hangingPunct="1">
        <a:lnSpc>
          <a:spcPct val="90000"/>
        </a:lnSpc>
        <a:spcBef>
          <a:spcPts val="113"/>
        </a:spcBef>
        <a:spcAft>
          <a:spcPts val="225"/>
        </a:spcAft>
        <a:buClr>
          <a:schemeClr val="accent1"/>
        </a:buClr>
        <a:buFont typeface="Calibri" pitchFamily="34" charset="0"/>
        <a:buChar char="◦"/>
        <a:defRPr sz="78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024190"/>
            <a:ext cx="6858001" cy="3857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53113" y="5554833"/>
            <a:ext cx="317031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5">
            <a:extLst>
              <a:ext uri="{FF2B5EF4-FFF2-40B4-BE49-F238E27FC236}">
                <a16:creationId xmlns:a16="http://schemas.microsoft.com/office/drawing/2014/main" id="{31CFC4A7-A2CB-D39D-C901-89C72BC699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6858000" cy="97221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164" y="45977"/>
            <a:ext cx="6419670" cy="85691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SALES DASHBOARD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(with POWR BI)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6FF4473-90C3-D285-EB32-5F9CC2A122C6}"/>
              </a:ext>
            </a:extLst>
          </p:cNvPr>
          <p:cNvSpPr txBox="1">
            <a:spLocks/>
          </p:cNvSpPr>
          <p:nvPr/>
        </p:nvSpPr>
        <p:spPr>
          <a:xfrm>
            <a:off x="161323" y="864612"/>
            <a:ext cx="5783580" cy="6807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i="0" kern="1200" spc="-28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>
                <a:solidFill>
                  <a:schemeClr val="bg1"/>
                </a:solidFill>
              </a:rPr>
              <a:t>Objective : </a:t>
            </a:r>
          </a:p>
          <a:p>
            <a:r>
              <a:rPr lang="en-GB" sz="1400" dirty="0">
                <a:solidFill>
                  <a:schemeClr val="bg1"/>
                </a:solidFill>
              </a:rPr>
              <a:t>Gain insight from visualisation, to get support smart and accurate business decisions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A7C559-2DA0-7064-F9E1-C4BE09389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877" y="1580065"/>
            <a:ext cx="6571962" cy="3650749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E2A7326-814F-B201-23A4-5DE21EDF2B0C}"/>
              </a:ext>
            </a:extLst>
          </p:cNvPr>
          <p:cNvSpPr txBox="1">
            <a:spLocks/>
          </p:cNvSpPr>
          <p:nvPr/>
        </p:nvSpPr>
        <p:spPr>
          <a:xfrm>
            <a:off x="161323" y="9041388"/>
            <a:ext cx="6448048" cy="6807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20000"/>
          </a:bodyPr>
          <a:lstStyle>
            <a:lvl1pPr algn="l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i="0" kern="1200" spc="-28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900" b="1" dirty="0">
                <a:solidFill>
                  <a:schemeClr val="bg1"/>
                </a:solidFill>
              </a:rPr>
              <a:t>Description</a:t>
            </a:r>
            <a:r>
              <a:rPr lang="en-GB" sz="1900" dirty="0">
                <a:solidFill>
                  <a:schemeClr val="bg1"/>
                </a:solidFill>
              </a:rPr>
              <a:t> :</a:t>
            </a:r>
            <a:r>
              <a:rPr lang="en-GB" sz="1400" dirty="0">
                <a:solidFill>
                  <a:schemeClr val="bg1"/>
                </a:solidFill>
              </a:rPr>
              <a:t> </a:t>
            </a:r>
          </a:p>
          <a:p>
            <a:r>
              <a:rPr lang="en-GB" sz="1400" dirty="0">
                <a:solidFill>
                  <a:schemeClr val="bg1"/>
                </a:solidFill>
              </a:rPr>
              <a:t>on this dashboard we will be able to review daily sales activities which can analyse base on several aspect including : monthly trend, top product sale, top customer, top countries and so on. Specially this dashboard is very interactive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6F9EB3D-F4B9-5313-6EF2-1ABF594EE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878" y="5213523"/>
            <a:ext cx="6560246" cy="377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16c05727-aa75-4e4a-9b5f-8a80a1165891"/>
    <ds:schemaRef ds:uri="71af3243-3dd4-4a8d-8c0d-dd76da1f02a5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230e9df3-be65-4c73-a93b-d1236ebd677e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{13EF3FA5-33B6-401B-8C04-9B8240F31F4F}tf56160789_win32</Template>
  <TotalTime>118</TotalTime>
  <Words>68</Words>
  <Application>Microsoft Office PowerPoint</Application>
  <PresentationFormat>A4 Paper (210x297 mm)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Bookman Old Style</vt:lpstr>
      <vt:lpstr>Calibri</vt:lpstr>
      <vt:lpstr>Franklin Gothic Book</vt:lpstr>
      <vt:lpstr>Custom</vt:lpstr>
      <vt:lpstr>SALES DASHBOARD (with POWR BI)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Fakhrul Ubaidillah</dc:creator>
  <cp:lastModifiedBy>Fakhrul Ubaidillah</cp:lastModifiedBy>
  <cp:revision>2</cp:revision>
  <cp:lastPrinted>2024-11-27T09:44:14Z</cp:lastPrinted>
  <dcterms:created xsi:type="dcterms:W3CDTF">2024-11-27T09:12:23Z</dcterms:created>
  <dcterms:modified xsi:type="dcterms:W3CDTF">2024-11-27T11:10:54Z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